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0" r:id="rId3"/>
    <p:sldId id="268" r:id="rId4"/>
    <p:sldId id="258" r:id="rId5"/>
    <p:sldId id="269" r:id="rId6"/>
    <p:sldId id="265" r:id="rId7"/>
    <p:sldId id="272" r:id="rId8"/>
    <p:sldId id="271" r:id="rId9"/>
    <p:sldId id="273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67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05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55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51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71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2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2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67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05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097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15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FBAFE-9AC0-4045-A19D-3DC3690D2A0E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B6935-7AD0-41D4-9E59-C13AFAAEED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68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56793" y="2545618"/>
            <a:ext cx="6438900" cy="1325563"/>
          </a:xfrm>
        </p:spPr>
        <p:txBody>
          <a:bodyPr/>
          <a:lstStyle/>
          <a:p>
            <a:r>
              <a:rPr lang="fr-FR" dirty="0" smtClean="0"/>
              <a:t>Parcours paiement vignette</a:t>
            </a:r>
            <a:br>
              <a:rPr lang="fr-FR" dirty="0" smtClean="0"/>
            </a:br>
            <a:r>
              <a:rPr lang="fr-FR" b="1" dirty="0"/>
              <a:t>vignette.sgmaroc.com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477" y="153697"/>
            <a:ext cx="1116756" cy="106420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53" y="487320"/>
            <a:ext cx="2006195" cy="7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855" y="0"/>
            <a:ext cx="10400145" cy="5748694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0" y="1835049"/>
            <a:ext cx="2206407" cy="4351338"/>
          </a:xfrm>
        </p:spPr>
        <p:txBody>
          <a:bodyPr>
            <a:normAutofit/>
          </a:bodyPr>
          <a:lstStyle/>
          <a:p>
            <a:r>
              <a:rPr lang="fr-FR" sz="2000" dirty="0" smtClean="0"/>
              <a:t>Sur l’interface Back-office du CMI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0125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</a:t>
            </a:r>
            <a:r>
              <a:rPr lang="fr-FR" dirty="0" err="1" smtClean="0"/>
              <a:t>chec</a:t>
            </a:r>
            <a:r>
              <a:rPr lang="fr-FR" dirty="0" smtClean="0"/>
              <a:t> de paiement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Affichage de message d’</a:t>
            </a:r>
            <a:r>
              <a:rPr lang="fr-FR" dirty="0"/>
              <a:t>é</a:t>
            </a:r>
            <a:r>
              <a:rPr lang="fr-FR" dirty="0" smtClean="0"/>
              <a:t>chec de paiement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2765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18" y="1"/>
            <a:ext cx="1162858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2952242" y="2277957"/>
            <a:ext cx="656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Affichage de message d’échec de paiement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8986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8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1- paiement réussi bout en bout.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Etape 1 : saisie des données client et véhicule, acceptation des conditions générales et </a:t>
            </a:r>
            <a:r>
              <a:rPr lang="fr-FR" sz="2000" dirty="0" err="1" smtClean="0"/>
              <a:t>Recaptcha</a:t>
            </a:r>
            <a:endParaRPr lang="fr-FR" sz="2000" dirty="0" smtClean="0"/>
          </a:p>
          <a:p>
            <a:r>
              <a:rPr lang="fr-FR" sz="2000" dirty="0" smtClean="0"/>
              <a:t>Etape 2 : Affichage des données saisies et du montant dû à la DGI </a:t>
            </a:r>
          </a:p>
          <a:p>
            <a:r>
              <a:rPr lang="fr-FR" sz="2000" dirty="0" smtClean="0"/>
              <a:t>Etape 3 : Saisie des données bancaire sur l’interface CMI</a:t>
            </a:r>
          </a:p>
          <a:p>
            <a:r>
              <a:rPr lang="fr-FR" sz="2000" dirty="0" smtClean="0"/>
              <a:t>Etape 4 : Confirmation avec la 3D Secure</a:t>
            </a:r>
          </a:p>
          <a:p>
            <a:r>
              <a:rPr lang="fr-FR" sz="2000" dirty="0" smtClean="0"/>
              <a:t>Etape 5 : Message de confirmation du paiement avec la possibilité de imprimer le reçu PDF</a:t>
            </a:r>
          </a:p>
          <a:p>
            <a:r>
              <a:rPr lang="fr-FR" sz="2000" dirty="0" smtClean="0"/>
              <a:t>Etape 6 : Réception du reçu par mail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0178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0"/>
            <a:ext cx="11665527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 rot="16200000">
            <a:off x="-2329853" y="3349438"/>
            <a:ext cx="528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Etape1 : Saisie des données personnelle et véhicule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56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07" y="1"/>
            <a:ext cx="11685092" cy="685799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 rot="16200000">
            <a:off x="-2881695" y="3203996"/>
            <a:ext cx="640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Etape 2 : Affichage des données saisies et du montant dû à la DGI </a:t>
            </a:r>
          </a:p>
        </p:txBody>
      </p:sp>
    </p:spTree>
    <p:extLst>
      <p:ext uri="{BB962C8B-B14F-4D97-AF65-F5344CB8AC3E}">
        <p14:creationId xmlns:p14="http://schemas.microsoft.com/office/powerpoint/2010/main" val="11790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8" y="0"/>
            <a:ext cx="11560412" cy="668071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 rot="16200000">
            <a:off x="-2860319" y="2668287"/>
            <a:ext cx="640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Etape 3 : Saisie des données bancaire sur l’interface CMI</a:t>
            </a:r>
          </a:p>
        </p:txBody>
      </p:sp>
    </p:spTree>
    <p:extLst>
      <p:ext uri="{BB962C8B-B14F-4D97-AF65-F5344CB8AC3E}">
        <p14:creationId xmlns:p14="http://schemas.microsoft.com/office/powerpoint/2010/main" val="45773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"/>
            <a:ext cx="11471563" cy="67887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1689828" y="3265140"/>
            <a:ext cx="3964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Etape 4 : Confirmation avec la 3D </a:t>
            </a:r>
            <a:r>
              <a:rPr lang="fr-FR" dirty="0" smtClean="0"/>
              <a:t>Secure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018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4" y="-1"/>
            <a:ext cx="11591635" cy="6858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2943588" y="2960552"/>
            <a:ext cx="6567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Etape 5 : Message de confirmation du paiement avec la possibilité </a:t>
            </a:r>
            <a:r>
              <a:rPr lang="fr-FR" dirty="0" smtClean="0"/>
              <a:t>d’imprimer </a:t>
            </a:r>
            <a:r>
              <a:rPr lang="fr-FR" dirty="0"/>
              <a:t>le reçu PDF</a:t>
            </a:r>
          </a:p>
        </p:txBody>
      </p:sp>
    </p:spTree>
    <p:extLst>
      <p:ext uri="{BB962C8B-B14F-4D97-AF65-F5344CB8AC3E}">
        <p14:creationId xmlns:p14="http://schemas.microsoft.com/office/powerpoint/2010/main" val="48770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5780" y="1888395"/>
            <a:ext cx="3896002" cy="4351338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Consultation de l’attestation de paiement en PDF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898" y="398549"/>
            <a:ext cx="6187011" cy="64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62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94" y="-1"/>
            <a:ext cx="9542106" cy="6746033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59702" y="1844286"/>
            <a:ext cx="2206407" cy="4351338"/>
          </a:xfrm>
        </p:spPr>
        <p:txBody>
          <a:bodyPr>
            <a:normAutofit/>
          </a:bodyPr>
          <a:lstStyle/>
          <a:p>
            <a:r>
              <a:rPr lang="fr-FR" sz="2000" dirty="0" smtClean="0"/>
              <a:t>Réception du reçu par mail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96879648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31431</TotalTime>
  <Words>171</Words>
  <Application>Microsoft Office PowerPoint</Application>
  <PresentationFormat>Grand écran</PresentationFormat>
  <Paragraphs>20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Parcours paiement vignette vignette.sgmaroc.com</vt:lpstr>
      <vt:lpstr>1- paiement réussi bout en bout.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Cas d’chec de paiement</vt:lpstr>
      <vt:lpstr>Présentation PowerPoint</vt:lpstr>
      <vt:lpstr>Fin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Moubarik Farah</dc:creator>
  <cp:lastModifiedBy>Moubarik Farah</cp:lastModifiedBy>
  <cp:revision>16</cp:revision>
  <dcterms:created xsi:type="dcterms:W3CDTF">2018-08-27T14:35:03Z</dcterms:created>
  <dcterms:modified xsi:type="dcterms:W3CDTF">2018-11-09T11:05:20Z</dcterms:modified>
</cp:coreProperties>
</file>